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73" r:id="rId4"/>
    <p:sldId id="260" r:id="rId5"/>
    <p:sldId id="269" r:id="rId6"/>
    <p:sldId id="261" r:id="rId7"/>
    <p:sldId id="262" r:id="rId8"/>
    <p:sldId id="266" r:id="rId9"/>
    <p:sldId id="267" r:id="rId10"/>
    <p:sldId id="270" r:id="rId11"/>
    <p:sldId id="274" r:id="rId12"/>
    <p:sldId id="271" r:id="rId13"/>
    <p:sldId id="272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C4FB94C-6E63-48F0-B282-C6522A38F41D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C34EA53-1B11-4E3F-A06C-EFDB1287A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4FB94C-6E63-48F0-B282-C6522A38F41D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C34EA53-1B11-4E3F-A06C-EFDB1287A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4FB94C-6E63-48F0-B282-C6522A38F41D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C34EA53-1B11-4E3F-A06C-EFDB1287A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4FB94C-6E63-48F0-B282-C6522A38F41D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C34EA53-1B11-4E3F-A06C-EFDB1287AE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4FB94C-6E63-48F0-B282-C6522A38F41D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C34EA53-1B11-4E3F-A06C-EFDB1287AE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4FB94C-6E63-48F0-B282-C6522A38F41D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C34EA53-1B11-4E3F-A06C-EFDB1287AE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4FB94C-6E63-48F0-B282-C6522A38F41D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C34EA53-1B11-4E3F-A06C-EFDB1287A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4FB94C-6E63-48F0-B282-C6522A38F41D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C34EA53-1B11-4E3F-A06C-EFDB1287AE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C4FB94C-6E63-48F0-B282-C6522A38F41D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C34EA53-1B11-4E3F-A06C-EFDB1287A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7C4FB94C-6E63-48F0-B282-C6522A38F41D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C34EA53-1B11-4E3F-A06C-EFDB1287A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C4FB94C-6E63-48F0-B282-C6522A38F41D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C34EA53-1B11-4E3F-A06C-EFDB1287AE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C4FB94C-6E63-48F0-B282-C6522A38F41D}" type="datetimeFigureOut">
              <a:rPr lang="en-US" smtClean="0"/>
              <a:pPr/>
              <a:t>11/17/2021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4C34EA53-1B11-4E3F-A06C-EFDB1287AE9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00B050"/>
                </a:solidFill>
              </a:rPr>
              <a:t>IIITDMJ NURSERY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74715"/>
          </a:xfrm>
        </p:spPr>
        <p:txBody>
          <a:bodyPr>
            <a:normAutofit lnSpcReduction="10000"/>
          </a:bodyPr>
          <a:lstStyle/>
          <a:p>
            <a:r>
              <a:rPr lang="en-US" sz="1400" dirty="0" smtClean="0">
                <a:solidFill>
                  <a:srgbClr val="0070C0"/>
                </a:solidFill>
              </a:rPr>
              <a:t>PLANTS ORDERING WEBSITE FOR OUR OWN NURSERY </a:t>
            </a:r>
          </a:p>
          <a:p>
            <a:r>
              <a:rPr lang="en-US" sz="1400" dirty="0" smtClean="0">
                <a:solidFill>
                  <a:srgbClr val="0070C0"/>
                </a:solidFill>
              </a:rPr>
              <a:t>(support with enable automatic chat-</a:t>
            </a:r>
            <a:r>
              <a:rPr lang="en-US" sz="1400" dirty="0" err="1" smtClean="0">
                <a:solidFill>
                  <a:srgbClr val="0070C0"/>
                </a:solidFill>
              </a:rPr>
              <a:t>bot</a:t>
            </a:r>
            <a:r>
              <a:rPr lang="en-US" sz="1400" dirty="0" smtClean="0">
                <a:solidFill>
                  <a:srgbClr val="0070C0"/>
                </a:solidFill>
              </a:rPr>
              <a:t>)</a:t>
            </a:r>
          </a:p>
          <a:p>
            <a:endParaRPr lang="en-US" sz="800" dirty="0" smtClean="0"/>
          </a:p>
          <a:p>
            <a:r>
              <a:rPr lang="en-US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4348" y="571480"/>
            <a:ext cx="4284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 smtClean="0"/>
              <a:t> ADMIN INTERFACE</a:t>
            </a:r>
            <a:r>
              <a:rPr lang="en-US" b="1" dirty="0" smtClean="0"/>
              <a:t> 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214422"/>
            <a:ext cx="8834845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4348" y="571480"/>
            <a:ext cx="4284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 smtClean="0"/>
              <a:t> PROFILE AND ORDERS :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85860"/>
            <a:ext cx="8701840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714356"/>
            <a:ext cx="8715667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357290" y="1643050"/>
            <a:ext cx="29289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00B050"/>
                </a:solidFill>
              </a:rPr>
              <a:t>THANK </a:t>
            </a:r>
          </a:p>
          <a:p>
            <a:r>
              <a:rPr lang="en-US" sz="6000" b="1" dirty="0" smtClean="0">
                <a:solidFill>
                  <a:srgbClr val="00B050"/>
                </a:solidFill>
              </a:rPr>
              <a:t>  YOU</a:t>
            </a:r>
            <a:endParaRPr lang="en-US" sz="6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2844" y="142852"/>
            <a:ext cx="8858312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                                </a:t>
            </a:r>
            <a:r>
              <a:rPr lang="en-US" sz="2800" b="1" dirty="0" smtClean="0">
                <a:solidFill>
                  <a:srgbClr val="00B050"/>
                </a:solidFill>
              </a:rPr>
              <a:t>IIITDMJ NURSERY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 </a:t>
            </a:r>
            <a:r>
              <a:rPr lang="en-US" sz="3200" b="1" dirty="0" smtClean="0">
                <a:solidFill>
                  <a:srgbClr val="00B050"/>
                </a:solidFill>
              </a:rPr>
              <a:t>                         </a:t>
            </a:r>
            <a:r>
              <a:rPr lang="en-US" b="1" dirty="0" smtClean="0"/>
              <a:t>Submitted </a:t>
            </a:r>
            <a:r>
              <a:rPr lang="en-US" b="1" dirty="0"/>
              <a:t>by</a:t>
            </a:r>
            <a:r>
              <a:rPr lang="en-US" b="1" dirty="0" smtClean="0"/>
              <a:t>:</a:t>
            </a:r>
            <a:r>
              <a:rPr lang="en-US" dirty="0" smtClean="0"/>
              <a:t>            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                              </a:t>
            </a:r>
            <a:r>
              <a:rPr lang="en-US" sz="1600" dirty="0" err="1" smtClean="0"/>
              <a:t>Nadipineni</a:t>
            </a:r>
            <a:r>
              <a:rPr lang="en-US" dirty="0" smtClean="0"/>
              <a:t> </a:t>
            </a:r>
            <a:r>
              <a:rPr lang="en-US" sz="1600" dirty="0" err="1" smtClean="0"/>
              <a:t>Bhargav</a:t>
            </a:r>
            <a:r>
              <a:rPr lang="en-US" sz="1600" dirty="0" smtClean="0"/>
              <a:t> </a:t>
            </a:r>
            <a:r>
              <a:rPr lang="en-US" sz="1600" dirty="0"/>
              <a:t>(20BCS138)</a:t>
            </a:r>
          </a:p>
          <a:p>
            <a:r>
              <a:rPr lang="en-US" sz="1600" dirty="0" smtClean="0"/>
              <a:t>                                      </a:t>
            </a:r>
            <a:r>
              <a:rPr lang="en-US" sz="1600" dirty="0" err="1" smtClean="0"/>
              <a:t>Miriyala</a:t>
            </a:r>
            <a:r>
              <a:rPr lang="en-US" sz="1600" dirty="0" smtClean="0"/>
              <a:t> </a:t>
            </a:r>
            <a:r>
              <a:rPr lang="en-US" sz="1600" dirty="0" err="1" smtClean="0"/>
              <a:t>Tarun</a:t>
            </a:r>
            <a:r>
              <a:rPr lang="en-US" sz="1600" dirty="0" smtClean="0"/>
              <a:t> Kumar (20BCS132)</a:t>
            </a:r>
            <a:endParaRPr lang="en-US" sz="1600" dirty="0"/>
          </a:p>
          <a:p>
            <a:r>
              <a:rPr lang="en-US" sz="1600" dirty="0" smtClean="0"/>
              <a:t>                                          </a:t>
            </a:r>
            <a:r>
              <a:rPr lang="en-US" sz="1600" dirty="0" err="1" smtClean="0"/>
              <a:t>VVSD.Charan</a:t>
            </a:r>
            <a:r>
              <a:rPr lang="en-US" sz="1600" dirty="0" smtClean="0"/>
              <a:t> (20BCS244) </a:t>
            </a:r>
          </a:p>
          <a:p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                                                  </a:t>
            </a:r>
            <a:r>
              <a:rPr lang="en-US" sz="1600" b="1" dirty="0" smtClean="0"/>
              <a:t>Branch :</a:t>
            </a:r>
            <a:r>
              <a:rPr lang="en-US" sz="1600" dirty="0" smtClean="0"/>
              <a:t> CSE</a:t>
            </a:r>
          </a:p>
          <a:p>
            <a:r>
              <a:rPr lang="en-US" sz="1600" dirty="0" smtClean="0"/>
              <a:t>                                                    </a:t>
            </a:r>
            <a:r>
              <a:rPr lang="en-US" sz="1600" b="1" dirty="0" smtClean="0"/>
              <a:t>Year     :</a:t>
            </a:r>
            <a:r>
              <a:rPr lang="en-US" sz="1600" dirty="0" smtClean="0"/>
              <a:t> 2021</a:t>
            </a:r>
          </a:p>
          <a:p>
            <a:endParaRPr lang="en-US" dirty="0"/>
          </a:p>
          <a:p>
            <a:r>
              <a:rPr lang="en-US" dirty="0" smtClean="0"/>
              <a:t>                                              </a:t>
            </a:r>
            <a:r>
              <a:rPr lang="en-US" b="1" dirty="0" smtClean="0"/>
              <a:t>Submitted </a:t>
            </a:r>
            <a:r>
              <a:rPr lang="en-US" b="1" dirty="0"/>
              <a:t>to :</a:t>
            </a:r>
          </a:p>
          <a:p>
            <a:r>
              <a:rPr lang="en-US" b="1" dirty="0" smtClean="0"/>
              <a:t>                                        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Prof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Pritee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Khanna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    PDPM </a:t>
            </a:r>
            <a:r>
              <a:rPr lang="en-US" dirty="0"/>
              <a:t>INDIAN INSTITUTE </a:t>
            </a:r>
            <a:r>
              <a:rPr lang="en-US" dirty="0" smtClean="0"/>
              <a:t>OF INFORMATION </a:t>
            </a:r>
            <a:r>
              <a:rPr lang="en-US" dirty="0"/>
              <a:t>TECHNOLOGY, </a:t>
            </a:r>
            <a:r>
              <a:rPr lang="en-US" dirty="0" smtClean="0"/>
              <a:t>DESIGN AND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MANUFACTURING JABALPUR, INDIA</a:t>
            </a:r>
            <a:endParaRPr lang="en-US" dirty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7030A0"/>
                </a:solidFill>
              </a:rPr>
              <a:t>                                        November </a:t>
            </a:r>
            <a:r>
              <a:rPr lang="en-US" b="1" dirty="0">
                <a:solidFill>
                  <a:srgbClr val="7030A0"/>
                </a:solidFill>
              </a:rPr>
              <a:t>16th, </a:t>
            </a:r>
            <a:r>
              <a:rPr lang="en-US" b="1" dirty="0" smtClean="0">
                <a:solidFill>
                  <a:srgbClr val="7030A0"/>
                </a:solidFill>
              </a:rPr>
              <a:t>2021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0" y="3429000"/>
            <a:ext cx="1571636" cy="156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5786" y="642918"/>
            <a:ext cx="7643866" cy="529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sz="2000" b="1" dirty="0" smtClean="0"/>
              <a:t>PURPOSE AND SCOPE :</a:t>
            </a:r>
          </a:p>
          <a:p>
            <a:endParaRPr lang="en-US" sz="2000" b="1" dirty="0" smtClean="0"/>
          </a:p>
          <a:p>
            <a:r>
              <a:rPr lang="en-US" sz="2000" dirty="0" smtClean="0"/>
              <a:t>   The main purpose of IIITDMJ nursery is to promote </a:t>
            </a:r>
          </a:p>
          <a:p>
            <a:r>
              <a:rPr lang="en-US" sz="2000" dirty="0" smtClean="0"/>
              <a:t>   greenery by selling plants at minimal prices. As we</a:t>
            </a:r>
          </a:p>
          <a:p>
            <a:r>
              <a:rPr lang="en-US" sz="2000" dirty="0" smtClean="0"/>
              <a:t>   provide details about optimum temperatures and kind of</a:t>
            </a:r>
          </a:p>
          <a:p>
            <a:r>
              <a:rPr lang="en-US" sz="2000" dirty="0" smtClean="0"/>
              <a:t>   soil under which a plant gives maximum yield, people can</a:t>
            </a:r>
          </a:p>
          <a:p>
            <a:r>
              <a:rPr lang="en-US" sz="2000" dirty="0" smtClean="0"/>
              <a:t>   chose plants according to the region they belong to and </a:t>
            </a:r>
          </a:p>
          <a:p>
            <a:r>
              <a:rPr lang="en-US" sz="2000" dirty="0" smtClean="0"/>
              <a:t>   their climatic conditions.</a:t>
            </a:r>
          </a:p>
          <a:p>
            <a:endParaRPr lang="en-US" sz="2000" dirty="0" smtClean="0"/>
          </a:p>
          <a:p>
            <a:r>
              <a:rPr lang="en-US" sz="2000" dirty="0" smtClean="0"/>
              <a:t>   There is a lot of scope with this project as we can </a:t>
            </a:r>
          </a:p>
          <a:p>
            <a:r>
              <a:rPr lang="en-US" sz="2000" dirty="0" smtClean="0"/>
              <a:t>   encourage and improve greenery an attract people to buy</a:t>
            </a:r>
          </a:p>
          <a:p>
            <a:r>
              <a:rPr lang="en-US" sz="2000" dirty="0" smtClean="0"/>
              <a:t>   plants from our website particularly people who belong to</a:t>
            </a:r>
          </a:p>
          <a:p>
            <a:r>
              <a:rPr lang="en-US" sz="2000" dirty="0" smtClean="0"/>
              <a:t>   those areas where natural plantation is slow. It also saves </a:t>
            </a:r>
          </a:p>
          <a:p>
            <a:r>
              <a:rPr lang="en-US" sz="2000" dirty="0" smtClean="0"/>
              <a:t>   some time and money for the people as planting seeds </a:t>
            </a:r>
          </a:p>
          <a:p>
            <a:r>
              <a:rPr lang="en-US" sz="2000" dirty="0" smtClean="0"/>
              <a:t>   and taking care of them takes a lot of time and effort.</a:t>
            </a: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8596" y="642918"/>
            <a:ext cx="8072494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b="1" dirty="0" smtClean="0">
                <a:solidFill>
                  <a:srgbClr val="7030A0"/>
                </a:solidFill>
              </a:rPr>
              <a:t>TECHNOLOGIES USED :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 HTML 5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 CSS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 BOOTSTRAP 4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 PHP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 </a:t>
            </a:r>
            <a:r>
              <a:rPr lang="en-US" dirty="0" err="1" smtClean="0"/>
              <a:t>MySQL</a:t>
            </a: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 GOOGLE DIALOGUE FLOW ( For Chat-</a:t>
            </a:r>
            <a:r>
              <a:rPr lang="en-US" dirty="0" err="1" smtClean="0"/>
              <a:t>bot</a:t>
            </a:r>
            <a:r>
              <a:rPr lang="en-US" dirty="0" smtClean="0"/>
              <a:t> )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3714752"/>
            <a:ext cx="1214446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3714752"/>
            <a:ext cx="1367081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0497" y="3714753"/>
            <a:ext cx="1428759" cy="1216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43570" y="3714753"/>
            <a:ext cx="1392449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19975" y="3714752"/>
            <a:ext cx="1295429" cy="129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 descr="Dialogflow – Google Produc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29256" y="5143512"/>
            <a:ext cx="2786082" cy="15671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844" y="142853"/>
            <a:ext cx="8858312" cy="62170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endParaRPr lang="en-US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 </a:t>
            </a:r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Baskerville Old Face" panose="02020602080505020303" pitchFamily="18" charset="0"/>
              </a:rPr>
              <a:t> </a:t>
            </a:r>
            <a:r>
              <a:rPr lang="en-IN" sz="2000" b="1" u="sng" dirty="0" smtClean="0">
                <a:solidFill>
                  <a:schemeClr val="accent6">
                    <a:lumMod val="50000"/>
                  </a:schemeClr>
                </a:solidFill>
                <a:latin typeface="Baskerville Old Face" panose="02020602080505020303" pitchFamily="18" charset="0"/>
              </a:rPr>
              <a:t>VIEWS AND ADMIN PRIVILEGES </a:t>
            </a:r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Baskerville Old Face" panose="02020602080505020303" pitchFamily="18" charset="0"/>
              </a:rPr>
              <a:t>:</a:t>
            </a:r>
            <a:endParaRPr lang="en-US" sz="2000" b="1" dirty="0" smtClean="0"/>
          </a:p>
          <a:p>
            <a:endParaRPr lang="en-US" sz="2000" b="1" dirty="0" smtClean="0"/>
          </a:p>
          <a:p>
            <a:pPr>
              <a:buFont typeface="Wingdings" pitchFamily="2" charset="2"/>
              <a:buChar char="Ø"/>
            </a:pPr>
            <a:r>
              <a:rPr lang="en-US" sz="2000" dirty="0" smtClean="0"/>
              <a:t> </a:t>
            </a:r>
            <a:r>
              <a:rPr lang="en-US" sz="2000" b="1" dirty="0" smtClean="0"/>
              <a:t>ADMIN VIEW :</a:t>
            </a:r>
          </a:p>
          <a:p>
            <a:pPr>
              <a:buFont typeface="Wingdings" pitchFamily="2" charset="2"/>
              <a:buChar char="Ø"/>
            </a:pPr>
            <a:endParaRPr lang="en-US" sz="2000" b="1" dirty="0" smtClean="0"/>
          </a:p>
          <a:p>
            <a:r>
              <a:rPr lang="en-US" sz="2000" dirty="0" smtClean="0"/>
              <a:t>     -&gt; Admin can insert new products and also delete products  </a:t>
            </a:r>
          </a:p>
          <a:p>
            <a:r>
              <a:rPr lang="en-US" sz="2000" dirty="0" smtClean="0"/>
              <a:t>          from database.</a:t>
            </a:r>
          </a:p>
          <a:p>
            <a:r>
              <a:rPr lang="en-US" sz="2000" dirty="0" smtClean="0"/>
              <a:t>     -&gt; Admin can update details like price and stock of </a:t>
            </a:r>
          </a:p>
          <a:p>
            <a:r>
              <a:rPr lang="en-US" sz="2000" dirty="0" smtClean="0"/>
              <a:t>          products in database.</a:t>
            </a:r>
          </a:p>
          <a:p>
            <a:r>
              <a:rPr lang="en-US" sz="2000" dirty="0" smtClean="0"/>
              <a:t>     -&gt; Admin can view orders of all customers and details of </a:t>
            </a:r>
          </a:p>
          <a:p>
            <a:r>
              <a:rPr lang="en-US" sz="2000" dirty="0" smtClean="0"/>
              <a:t>          orders like order date and mode of pay</a:t>
            </a:r>
            <a:r>
              <a:rPr lang="en-US" sz="2000" smtClean="0"/>
              <a:t>. </a:t>
            </a:r>
            <a:endParaRPr lang="en-US" sz="2000" dirty="0" smtClean="0"/>
          </a:p>
          <a:p>
            <a:endParaRPr lang="en-US" sz="2000" dirty="0" smtClean="0"/>
          </a:p>
          <a:p>
            <a:pPr>
              <a:buFont typeface="Wingdings" pitchFamily="2" charset="2"/>
              <a:buChar char="Ø"/>
            </a:pPr>
            <a:r>
              <a:rPr lang="en-US" sz="2000" dirty="0" smtClean="0"/>
              <a:t> </a:t>
            </a:r>
            <a:r>
              <a:rPr lang="en-US" sz="2000" b="1" dirty="0" smtClean="0"/>
              <a:t>USER VIEW :</a:t>
            </a:r>
          </a:p>
          <a:p>
            <a:pPr>
              <a:buFont typeface="Wingdings" pitchFamily="2" charset="2"/>
              <a:buChar char="Ø"/>
            </a:pPr>
            <a:endParaRPr lang="en-US" sz="2000" b="1" dirty="0" smtClean="0"/>
          </a:p>
          <a:p>
            <a:r>
              <a:rPr lang="en-US" sz="2000" dirty="0" smtClean="0"/>
              <a:t>     -&gt; User can check description of products and order them.</a:t>
            </a:r>
          </a:p>
          <a:p>
            <a:r>
              <a:rPr lang="en-US" sz="2000" dirty="0" smtClean="0"/>
              <a:t>     -&gt; User can see his/her profile and previous orders.</a:t>
            </a:r>
          </a:p>
          <a:p>
            <a:r>
              <a:rPr lang="en-US" sz="2000" dirty="0" smtClean="0"/>
              <a:t>     -&gt; User can update his/her name, password, address and </a:t>
            </a:r>
          </a:p>
          <a:p>
            <a:r>
              <a:rPr lang="en-US" sz="2000" dirty="0" smtClean="0"/>
              <a:t>          contact number.</a:t>
            </a:r>
          </a:p>
          <a:p>
            <a:r>
              <a:rPr lang="en-US" sz="2000" dirty="0" smtClean="0"/>
              <a:t>     -&gt; User can track order using </a:t>
            </a:r>
            <a:r>
              <a:rPr lang="en-US" sz="2000" dirty="0" err="1" smtClean="0"/>
              <a:t>chatbot</a:t>
            </a:r>
            <a:r>
              <a:rPr lang="en-US" sz="2000" dirty="0" smtClean="0"/>
              <a:t> facilities.</a:t>
            </a:r>
          </a:p>
          <a:p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5786" y="285728"/>
            <a:ext cx="7858180" cy="56015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endParaRPr lang="en-US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 </a:t>
            </a:r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Baskerville Old Face" panose="02020602080505020303" pitchFamily="18" charset="0"/>
              </a:rPr>
              <a:t>RELATIONAL MODEL :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dirty="0" smtClean="0"/>
              <a:t>   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79" y="928670"/>
            <a:ext cx="6219070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5786" y="256359"/>
            <a:ext cx="7858180" cy="5293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endParaRPr lang="en-US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 </a:t>
            </a:r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Baskerville Old Face" panose="02020602080505020303" pitchFamily="18" charset="0"/>
              </a:rPr>
              <a:t> CHATBOT :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dirty="0" smtClean="0"/>
              <a:t>    The </a:t>
            </a:r>
            <a:r>
              <a:rPr lang="en-US" sz="2000" dirty="0" err="1" smtClean="0"/>
              <a:t>speciality</a:t>
            </a:r>
            <a:r>
              <a:rPr lang="en-US" sz="2000" dirty="0" smtClean="0"/>
              <a:t> of our website is we have assured a</a:t>
            </a:r>
          </a:p>
          <a:p>
            <a:r>
              <a:rPr lang="en-US" sz="2000" dirty="0" smtClean="0"/>
              <a:t>    24/7 support online </a:t>
            </a:r>
            <a:r>
              <a:rPr lang="en-US" sz="2000" dirty="0" err="1" smtClean="0"/>
              <a:t>chatbot</a:t>
            </a:r>
            <a:r>
              <a:rPr lang="en-US" sz="2000" dirty="0" smtClean="0"/>
              <a:t> assistance for clarifying the </a:t>
            </a:r>
          </a:p>
          <a:p>
            <a:r>
              <a:rPr lang="en-US" sz="2000" dirty="0" smtClean="0"/>
              <a:t>    queries regarding plants, their care and delivery.</a:t>
            </a:r>
          </a:p>
          <a:p>
            <a:endParaRPr lang="en-US" sz="2000" dirty="0" smtClean="0"/>
          </a:p>
          <a:p>
            <a:r>
              <a:rPr lang="en-US" sz="2000" dirty="0" smtClean="0"/>
              <a:t>    For the chat </a:t>
            </a:r>
            <a:r>
              <a:rPr lang="en-US" sz="2000" dirty="0" err="1" smtClean="0"/>
              <a:t>bot</a:t>
            </a:r>
            <a:r>
              <a:rPr lang="en-US" sz="2000" dirty="0" smtClean="0"/>
              <a:t> we used the </a:t>
            </a:r>
            <a:r>
              <a:rPr lang="en-US" sz="2000" dirty="0" err="1" smtClean="0"/>
              <a:t>google</a:t>
            </a:r>
            <a:r>
              <a:rPr lang="en-US" sz="2000" dirty="0" smtClean="0"/>
              <a:t> dialogue flow, there </a:t>
            </a:r>
          </a:p>
          <a:p>
            <a:r>
              <a:rPr lang="en-US" sz="2000" dirty="0" smtClean="0"/>
              <a:t>    we can add intents and respective answers for those </a:t>
            </a:r>
          </a:p>
          <a:p>
            <a:r>
              <a:rPr lang="en-US" sz="2000" dirty="0" smtClean="0"/>
              <a:t>    intents so that when ever user enters the question, the </a:t>
            </a:r>
          </a:p>
          <a:p>
            <a:r>
              <a:rPr lang="en-US" sz="2000" dirty="0" smtClean="0"/>
              <a:t>    dialogue flow automatically checks which intent is belong </a:t>
            </a:r>
          </a:p>
          <a:p>
            <a:r>
              <a:rPr lang="en-US" sz="2000" dirty="0" smtClean="0"/>
              <a:t>    to that question and gives the answer which we gave at the </a:t>
            </a:r>
          </a:p>
          <a:p>
            <a:r>
              <a:rPr lang="en-US" sz="2000" dirty="0" smtClean="0"/>
              <a:t>    time of building.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3" name="Picture 10" descr="Dialogflow – Google Produc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6446" y="3929066"/>
            <a:ext cx="2643206" cy="14868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5786" y="214291"/>
            <a:ext cx="8072494" cy="57150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endParaRPr lang="en-US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 </a:t>
            </a:r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Baskerville Old Face" panose="02020602080505020303" pitchFamily="18" charset="0"/>
              </a:rPr>
              <a:t> CHATBOT :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dirty="0" smtClean="0"/>
              <a:t>    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8992" y="785794"/>
            <a:ext cx="2571768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857232"/>
            <a:ext cx="2500330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0760" y="785794"/>
            <a:ext cx="2786082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85786" y="285728"/>
            <a:ext cx="8072494" cy="55721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endParaRPr lang="en-US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 </a:t>
            </a:r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Baskerville Old Face" panose="02020602080505020303" pitchFamily="18" charset="0"/>
              </a:rPr>
              <a:t> THE  MAIN PAGE :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dirty="0" smtClean="0"/>
              <a:t>    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1142984"/>
            <a:ext cx="7816699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170</TotalTime>
  <Words>472</Words>
  <Application>Microsoft Office PowerPoint</Application>
  <PresentationFormat>On-screen Show (4:3)</PresentationFormat>
  <Paragraphs>139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Concourse</vt:lpstr>
      <vt:lpstr> IIITDMJ NURSERY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IIITDMJ NURSERY</dc:title>
  <dc:creator>Miriyala tarun kumar</dc:creator>
  <cp:lastModifiedBy>Miriyala tarun kumar</cp:lastModifiedBy>
  <cp:revision>28</cp:revision>
  <dcterms:created xsi:type="dcterms:W3CDTF">2021-11-15T06:43:33Z</dcterms:created>
  <dcterms:modified xsi:type="dcterms:W3CDTF">2021-11-17T07:39:38Z</dcterms:modified>
</cp:coreProperties>
</file>